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8" r:id="rId4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tableStyles" Target="tableStyles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3461070" y="0"/>
            <a:ext cx="2221859" cy="6858000"/>
          </a:xfrm>
          <a:prstGeom prst="rect"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1222677"/>
            <a:ext cx="9144000" cy="4412645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itel S661W</dc:creator>
  <dcterms:created xsi:type="dcterms:W3CDTF">2015-05-12T09:30:45Z</dcterms:created>
  <dcterms:modified xsi:type="dcterms:W3CDTF">2022-08-07T13:23:09Z</dcterms:modified>
</cp:coreProperties>
</file>