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60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32532" y="0"/>
            <a:ext cx="487893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cc589b068e3642b8a5be2a883300eebb</vt:lpwstr>
  </property>
</Properties>
</file>