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8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80794"/>
            <a:ext cx="9144000" cy="6696412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2023-07-05T19:32:39Z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a14a9441a823461a96881a5eade5e392</vt:lpwstr>
  </property>
</Properties>
</file>