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58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96577" y="0"/>
            <a:ext cx="4750846" cy="6857999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2022-07-07T12:43:58Z</dcterms:modified>
</cp:coreProperties>
</file>