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07649" y="0"/>
            <a:ext cx="4928702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2023-11-28T13:51:53Z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9d19ac8a6d764b7182538df6e22382b1</vt:lpwstr>
  </property>
</Properties>
</file>