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20" r:id="rId1"/>
  </p:sldMasterIdLst>
  <p:notesMasterIdLst>
    <p:notesMasterId r:id="rId2"/>
  </p:notesMasterIdLst>
  <p:sldIdLst>
    <p:sldId id="26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92663"/>
            <a:ext cx="9144000" cy="5672674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3c33e5b182644be191a9f58bb07a6ffb</vt:lpwstr>
  </property>
</Properties>
</file>