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84" r:id="rId1"/>
  </p:sldMasterIdLst>
  <p:notesMasterIdLst>
    <p:notesMasterId r:id="rId2"/>
  </p:notesMasterIdLst>
  <p:sldIdLst>
    <p:sldId id="262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523777"/>
            <a:ext cx="9144000" cy="5810446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TECNO KG7h</dc:creator>
  <dcterms:created xsi:type="dcterms:W3CDTF">2015-05-12T09:30:45Z</dcterms:created>
  <dcterms:modified xsi:type="dcterms:W3CDTF">2023-07-13T12:37:17Z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c0e212f4c69d44e489ab445bc8ac3125</vt:lpwstr>
  </property>
</Properties>
</file>