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58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237989" y="0"/>
            <a:ext cx="4668021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2024-06-28T16:21:50Z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1eede9eb845a481bbd18437058adecd3</vt:lpwstr>
  </property>
</Properties>
</file>