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283" r:id="rId3"/>
    <p:sldId id="285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81005" y="0"/>
            <a:ext cx="4981990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918332" y="0"/>
            <a:ext cx="1307335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2022-07-07T17:53:12Z</dcterms:modified>
</cp:coreProperties>
</file>