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96" r:id="rId1"/>
  </p:sldMasterIdLst>
  <p:notesMasterIdLst>
    <p:notesMasterId r:id="rId2"/>
  </p:notesMasterIdLst>
  <p:sldIdLst>
    <p:sldId id="283" r:id="rId3"/>
    <p:sldId id="285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081005" y="0"/>
            <a:ext cx="4981990" cy="6858000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3918332" y="0"/>
            <a:ext cx="1307335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2022-07-07T17:53:12Z</dcterms:modified>
</cp:coreProperties>
</file>