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80048" y="0"/>
            <a:ext cx="4983903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SNE-LX1</dc:creator>
  <dcterms:created xsi:type="dcterms:W3CDTF">2015-05-12T09:30:45Z</dcterms:created>
  <dcterms:modified xsi:type="dcterms:W3CDTF">2024-07-16T10:08:57Z</dcterms:modified>
</cp:coreProperties>
</file>