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171014"/>
            <a:ext cx="9144000" cy="6515972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TECNO KG7h</dc:creator>
  <dcterms:created xsi:type="dcterms:W3CDTF">2015-05-12T09:30:45Z</dcterms:created>
  <dcterms:modified xsi:type="dcterms:W3CDTF">2023-07-05T19:52:04Z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1a23c8de52e64499b2be076f93b220ed</vt:lpwstr>
  </property>
</Properties>
</file>