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485800" y="0"/>
            <a:ext cx="6172400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2023-12-15T19:37:15Z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812759ef20ec4335bc6043764a6c74bc</vt:lpwstr>
  </property>
</Properties>
</file>