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873627" y="0"/>
            <a:ext cx="139674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2022-11-30T19:11:39Z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b8ee792ab0a14227944006c7333b62f0</vt:lpwstr>
  </property>
</Properties>
</file>