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19489" y="0"/>
            <a:ext cx="490502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2023-12-15T19:39:13Z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7f95c69b31444c98b091cd59eeba337c</vt:lpwstr>
  </property>
</Properties>
</file>