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73612" y="0"/>
            <a:ext cx="499677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2024-11-23T15:56:57Z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f138c2e30d53488abbcfaf9cd8b3c89c</vt:lpwstr>
  </property>
</Properties>
</file>