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72" r:id="rId1"/>
  </p:sldMasterIdLst>
  <p:notesMasterIdLst>
    <p:notesMasterId r:id="rId2"/>
  </p:notesMasterIdLst>
  <p:sldIdLst>
    <p:sldId id="260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125655" y="0"/>
            <a:ext cx="4892689" cy="6857999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2022-11-30T19:22:23Z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10a538eb923d4d5cb226f66964511527</vt:lpwstr>
  </property>
</Properties>
</file>