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51463" y="0"/>
            <a:ext cx="4841073" cy="6857999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2023-07-05T19:54:14Z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91543214fa4c4bf4ba27d29cd87e0062</vt:lpwstr>
  </property>
</Properties>
</file>