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264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0273" y="0"/>
            <a:ext cx="9043454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2023-07-05T19:38:33Z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605fc8f75e53474ab8d2a75f5536709c</vt:lpwstr>
  </property>
</Properties>
</file>