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6" r:id="rId3"/>
  </p:sldIdLst>
  <p:sldSz type="screen4x3" cy="6858000" cx="9144000"/>
  <p:notesSz cx="6858000" cy="9144000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</p:bgPr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ChangeAspect="1" noRot="1" noGrp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/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 bIns="45745" compatLnSpc="1" lIns="91492" numCol="1" rIns="91492" tIns="45745" vert="horz" wrap="square">
            <a:prstTxWarp prst="textNoShape"/>
          </a:bodyPr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/>
          <a:noFill/>
          <a:ln w="9525">
            <a:noFill/>
            <a:miter lim="800000"/>
            <a:headEnd/>
            <a:tailEnd/>
          </a:ln>
          <a:effectLst/>
        </p:spPr>
        <p:txBody>
          <a:bodyPr anchor="b" anchorCtr="0" bIns="45745" compatLnSpc="1" lIns="91492" numCol="1" rIns="91492" tIns="45745" vert="horz" wrap="square">
            <a:prstTxWarp prst="textNoShape"/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fontAlgn="base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algn="l" fontAlgn="base" marL="4572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algn="l" fontAlgn="base" marL="9144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algn="l" fontAlgn="base" marL="13716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algn="l" fontAlgn="base" marL="1828800" rtl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"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zh-CN" lang="en-US" smtClean="0"/>
              <a:t>Click to edit Master subtitle style</a:t>
            </a:r>
            <a:endParaRPr dirty="0" lang="en-US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itle and Vertical Text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Vertical Title and Text"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Section Header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Two Content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ison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Title Only"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Blank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t with Caption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Picture with Caption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603" name="Picture Placeholder 2"/>
          <p:cNvSpPr>
            <a:spLocks noChangeAspect="1"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r>
              <a:rPr altLang="zh-CN" lang="en-US" smtClean="0"/>
              <a:t>Click icon to add picture</a:t>
            </a:r>
            <a:endParaRPr dirty="0" lang="en-US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zh-CN" lang="en-US" smtClean="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zh-CN" lang="en-US" smtClean="0"/>
              <a:t>Click to edit Master title style</a:t>
            </a:r>
            <a:endParaRPr dirty="0" lang="en-US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zh-CN" lang="en-US" smtClean="0"/>
              <a:t>Click to edit Master text styles</a:t>
            </a:r>
          </a:p>
          <a:p>
            <a:pPr lvl="1"/>
            <a:r>
              <a:rPr altLang="zh-CN" lang="en-US" smtClean="0"/>
              <a:t>Second level</a:t>
            </a:r>
          </a:p>
          <a:p>
            <a:pPr lvl="2"/>
            <a:r>
              <a:rPr altLang="zh-CN" lang="en-US" smtClean="0"/>
              <a:t>Third level</a:t>
            </a:r>
          </a:p>
          <a:p>
            <a:pPr lvl="3"/>
            <a:r>
              <a:rPr altLang="zh-CN" lang="en-US" smtClean="0"/>
              <a:t>Fourth level</a:t>
            </a:r>
          </a:p>
          <a:p>
            <a:pPr lvl="4"/>
            <a:r>
              <a:rPr altLang="zh-CN" lang="en-US" smtClean="0"/>
              <a:t>Fifth level</a:t>
            </a:r>
            <a:endParaRPr dirty="0" lang="en-US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altLang="en-US" lang="zh-CN" smtClean="0"/>
              <a:t>2015/5/12</a:t>
            </a:fld>
            <a:endParaRPr altLang="en-US" lang="zh-CN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altLang="en-US" lang="zh-CN" smtClean="0"/>
              <a:t>‹#›</a:t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"/>
          <p:cNvPicPr>
            <a:picLocks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 rot="0">
            <a:off x="2094655" y="0"/>
            <a:ext cx="4954690" cy="6858000"/>
          </a:xfrm>
          <a:prstGeom prst="rect"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H Sarabun PSK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H Sarabun PSK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Office</Application>
  <ScaleCrop>0</ScaleCrop>
  <LinksUpToDate>0</LinksUpToDate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TECNO KG7h</dc:creator>
  <dcterms:created xsi:type="dcterms:W3CDTF">2015-05-12T09:30:45Z</dcterms:created>
  <dcterms:modified xsi:type="dcterms:W3CDTF">2023-07-05T19:29:27Z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e5a5fe0f873d4d168a3d6beda2c7bda8</vt:lpwstr>
  </property>
</Properties>
</file>