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94655" y="0"/>
            <a:ext cx="4954690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2023-07-05T19:29:27Z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e5a5fe0f873d4d168a3d6beda2c7bda8</vt:lpwstr>
  </property>
</Properties>
</file>