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1" d="100"/>
          <a:sy n="71" d="100"/>
        </p:scale>
        <p:origin x="-1356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CE851-D58D-4EF7-8F78-D4C194CAD76E}" type="datetimeFigureOut">
              <a:rPr lang="en-US" smtClean="0"/>
              <a:pPr/>
              <a:t>5/23/2019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647AF-C046-4887-8F13-D941877523F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CE851-D58D-4EF7-8F78-D4C194CAD76E}" type="datetimeFigureOut">
              <a:rPr lang="en-US" smtClean="0"/>
              <a:pPr/>
              <a:t>5/23/2019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647AF-C046-4887-8F13-D941877523F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CE851-D58D-4EF7-8F78-D4C194CAD76E}" type="datetimeFigureOut">
              <a:rPr lang="en-US" smtClean="0"/>
              <a:pPr/>
              <a:t>5/23/2019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647AF-C046-4887-8F13-D941877523F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CE851-D58D-4EF7-8F78-D4C194CAD76E}" type="datetimeFigureOut">
              <a:rPr lang="en-US" smtClean="0"/>
              <a:pPr/>
              <a:t>5/23/2019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647AF-C046-4887-8F13-D941877523F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CE851-D58D-4EF7-8F78-D4C194CAD76E}" type="datetimeFigureOut">
              <a:rPr lang="en-US" smtClean="0"/>
              <a:pPr/>
              <a:t>5/23/2019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647AF-C046-4887-8F13-D941877523F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CE851-D58D-4EF7-8F78-D4C194CAD76E}" type="datetimeFigureOut">
              <a:rPr lang="en-US" smtClean="0"/>
              <a:pPr/>
              <a:t>5/23/2019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647AF-C046-4887-8F13-D941877523F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CE851-D58D-4EF7-8F78-D4C194CAD76E}" type="datetimeFigureOut">
              <a:rPr lang="en-US" smtClean="0"/>
              <a:pPr/>
              <a:t>5/23/2019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647AF-C046-4887-8F13-D941877523F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CE851-D58D-4EF7-8F78-D4C194CAD76E}" type="datetimeFigureOut">
              <a:rPr lang="en-US" smtClean="0"/>
              <a:pPr/>
              <a:t>5/23/2019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647AF-C046-4887-8F13-D941877523F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CE851-D58D-4EF7-8F78-D4C194CAD76E}" type="datetimeFigureOut">
              <a:rPr lang="en-US" smtClean="0"/>
              <a:pPr/>
              <a:t>5/23/2019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647AF-C046-4887-8F13-D941877523F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CE851-D58D-4EF7-8F78-D4C194CAD76E}" type="datetimeFigureOut">
              <a:rPr lang="en-US" smtClean="0"/>
              <a:pPr/>
              <a:t>5/23/2019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647AF-C046-4887-8F13-D941877523F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D9CE851-D58D-4EF7-8F78-D4C194CAD76E}" type="datetimeFigureOut">
              <a:rPr lang="en-US" smtClean="0"/>
              <a:pPr/>
              <a:t>5/23/2019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6AE647AF-C046-4887-8F13-D941877523F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D9CE851-D58D-4EF7-8F78-D4C194CAD76E}" type="datetimeFigureOut">
              <a:rPr lang="en-US" smtClean="0"/>
              <a:pPr/>
              <a:t>5/23/2019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AE647AF-C046-4887-8F13-D941877523F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un 22"/>
          <p:cNvSpPr/>
          <p:nvPr/>
        </p:nvSpPr>
        <p:spPr>
          <a:xfrm>
            <a:off x="0" y="0"/>
            <a:ext cx="9144000" cy="6858000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381000" y="0"/>
            <a:ext cx="8458200" cy="769441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HUMANITY FIRST INSTITUTE</a:t>
            </a:r>
            <a:endParaRPr lang="en-US" sz="4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114800" y="762000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THIS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971800" y="990600"/>
            <a:ext cx="2948884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DIPLOMA</a:t>
            </a:r>
          </a:p>
          <a:p>
            <a:pPr algn="ctr"/>
            <a:endParaRPr lang="en-US" sz="4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57600" y="1688068"/>
            <a:ext cx="1686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IS AWARDED TO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039173" y="1078468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ITD 2015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362200" y="1981200"/>
            <a:ext cx="418986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BAKARY TOURAY</a:t>
            </a:r>
            <a:endParaRPr lang="en-US" sz="40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09800" y="2667000"/>
            <a:ext cx="495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/>
              <a:t>For successfully completing six (6) months intensive training in the following modules</a:t>
            </a:r>
            <a:endParaRPr lang="en-US" sz="2000" b="1" i="1" dirty="0"/>
          </a:p>
        </p:txBody>
      </p:sp>
      <p:sp>
        <p:nvSpPr>
          <p:cNvPr id="10" name="TextBox 9"/>
          <p:cNvSpPr txBox="1"/>
          <p:nvPr/>
        </p:nvSpPr>
        <p:spPr>
          <a:xfrm>
            <a:off x="3429000" y="3352800"/>
            <a:ext cx="2027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MICROSOFT WORD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429000" y="3669268"/>
            <a:ext cx="19522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MICROSOFT EXCEL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3429000" y="3962400"/>
            <a:ext cx="20978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MICROSOFT ACCESS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276600" y="4267200"/>
            <a:ext cx="2723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MICROSOFT POWERPOINT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914400" y="4648200"/>
            <a:ext cx="3010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Date Issued:.............................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524000" y="5029200"/>
            <a:ext cx="3570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Given under the seal of the institute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990600" y="6324600"/>
            <a:ext cx="1027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Manager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7086600" y="6324600"/>
            <a:ext cx="1090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Chairman</a:t>
            </a:r>
            <a:endParaRPr lang="en-US" dirty="0"/>
          </a:p>
        </p:txBody>
      </p:sp>
      <p:sp>
        <p:nvSpPr>
          <p:cNvPr id="18" name="32-Point Star 17"/>
          <p:cNvSpPr/>
          <p:nvPr/>
        </p:nvSpPr>
        <p:spPr>
          <a:xfrm>
            <a:off x="3733800" y="5410200"/>
            <a:ext cx="1828800" cy="1447800"/>
          </a:xfrm>
          <a:prstGeom prst="star3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4" name="Straight Connector 23"/>
          <p:cNvCxnSpPr/>
          <p:nvPr/>
        </p:nvCxnSpPr>
        <p:spPr>
          <a:xfrm>
            <a:off x="2438400" y="2590800"/>
            <a:ext cx="3962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1066800" y="4953000"/>
            <a:ext cx="914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838200" y="6400800"/>
            <a:ext cx="152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010400" y="6400800"/>
            <a:ext cx="1295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1143000" y="1371600"/>
            <a:ext cx="76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un 22"/>
          <p:cNvSpPr/>
          <p:nvPr/>
        </p:nvSpPr>
        <p:spPr>
          <a:xfrm>
            <a:off x="0" y="0"/>
            <a:ext cx="9144000" cy="6858000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381000" y="0"/>
            <a:ext cx="8458200" cy="769441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HUMANITY FIRST INSTITUTE</a:t>
            </a:r>
            <a:endParaRPr lang="en-US" sz="4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114800" y="762000"/>
            <a:ext cx="675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THIS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2971800" y="990600"/>
            <a:ext cx="2948884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DIPLOMA</a:t>
            </a:r>
          </a:p>
          <a:p>
            <a:pPr algn="ctr"/>
            <a:endParaRPr lang="en-US" sz="4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57600" y="1688068"/>
            <a:ext cx="18364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IS AWARDED TO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039173" y="1078468"/>
            <a:ext cx="10425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ITD 2015</a:t>
            </a:r>
            <a:endParaRPr lang="en-US" b="1" dirty="0"/>
          </a:p>
        </p:txBody>
      </p:sp>
      <p:sp>
        <p:nvSpPr>
          <p:cNvPr id="8" name="Rectangle 7"/>
          <p:cNvSpPr/>
          <p:nvPr/>
        </p:nvSpPr>
        <p:spPr>
          <a:xfrm>
            <a:off x="2362200" y="1981200"/>
            <a:ext cx="416614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LAMIN S TOURAY</a:t>
            </a:r>
            <a:endParaRPr lang="en-US" sz="40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09800" y="2667000"/>
            <a:ext cx="495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/>
              <a:t>For successfully completing six (6) months intensive training in the following modules</a:t>
            </a:r>
            <a:endParaRPr lang="en-US" sz="2000" b="1" i="1" dirty="0"/>
          </a:p>
        </p:txBody>
      </p:sp>
      <p:sp>
        <p:nvSpPr>
          <p:cNvPr id="10" name="TextBox 9"/>
          <p:cNvSpPr txBox="1"/>
          <p:nvPr/>
        </p:nvSpPr>
        <p:spPr>
          <a:xfrm>
            <a:off x="3429000" y="3352800"/>
            <a:ext cx="2027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MICROSOFT WORD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429000" y="3669268"/>
            <a:ext cx="19522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MICROSOFT EXCEL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3429000" y="3962400"/>
            <a:ext cx="20978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MICROSOFT ACCESS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276600" y="4267200"/>
            <a:ext cx="2723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MICROSOFT POWERPOINT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914400" y="4648200"/>
            <a:ext cx="3368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Date Issued:.............................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524000" y="5029200"/>
            <a:ext cx="37465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Given under the seal of the institute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990600" y="6324600"/>
            <a:ext cx="1066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Manager</a:t>
            </a:r>
            <a:endParaRPr lang="en-US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7086600" y="6324600"/>
            <a:ext cx="1149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Chairman</a:t>
            </a:r>
            <a:endParaRPr lang="en-US" b="1" dirty="0"/>
          </a:p>
        </p:txBody>
      </p:sp>
      <p:sp>
        <p:nvSpPr>
          <p:cNvPr id="18" name="32-Point Star 17"/>
          <p:cNvSpPr/>
          <p:nvPr/>
        </p:nvSpPr>
        <p:spPr>
          <a:xfrm>
            <a:off x="3733800" y="5410200"/>
            <a:ext cx="1828800" cy="1447800"/>
          </a:xfrm>
          <a:prstGeom prst="star3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4" name="Straight Connector 23"/>
          <p:cNvCxnSpPr/>
          <p:nvPr/>
        </p:nvCxnSpPr>
        <p:spPr>
          <a:xfrm>
            <a:off x="2438400" y="2590800"/>
            <a:ext cx="3962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1066800" y="4953000"/>
            <a:ext cx="914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838200" y="6400800"/>
            <a:ext cx="152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010400" y="6400800"/>
            <a:ext cx="1295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1143000" y="1371600"/>
            <a:ext cx="76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un 22"/>
          <p:cNvSpPr/>
          <p:nvPr/>
        </p:nvSpPr>
        <p:spPr>
          <a:xfrm>
            <a:off x="0" y="0"/>
            <a:ext cx="9144000" cy="6858000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381000" y="0"/>
            <a:ext cx="8458200" cy="769441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HUMANITY FIRST INSTITUTE</a:t>
            </a:r>
            <a:endParaRPr lang="en-US" sz="4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114800" y="762000"/>
            <a:ext cx="675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THIS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2971800" y="990600"/>
            <a:ext cx="2948884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DIPLOMA</a:t>
            </a:r>
          </a:p>
          <a:p>
            <a:pPr algn="ctr"/>
            <a:endParaRPr lang="en-US" sz="4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57600" y="1688068"/>
            <a:ext cx="18364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IS AWARDED TO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039173" y="1078468"/>
            <a:ext cx="10425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ITD 2015</a:t>
            </a:r>
            <a:endParaRPr lang="en-US" b="1" dirty="0"/>
          </a:p>
        </p:txBody>
      </p:sp>
      <p:sp>
        <p:nvSpPr>
          <p:cNvPr id="8" name="Rectangle 7"/>
          <p:cNvSpPr/>
          <p:nvPr/>
        </p:nvSpPr>
        <p:spPr>
          <a:xfrm>
            <a:off x="2665919" y="1981200"/>
            <a:ext cx="350628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FATOU K JOOF</a:t>
            </a:r>
            <a:endParaRPr lang="en-US" sz="40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09800" y="2667000"/>
            <a:ext cx="495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/>
              <a:t>For successfully completing six (6) months intensive training in the following modules</a:t>
            </a:r>
            <a:endParaRPr lang="en-US" sz="2000" b="1" i="1" dirty="0"/>
          </a:p>
        </p:txBody>
      </p:sp>
      <p:sp>
        <p:nvSpPr>
          <p:cNvPr id="10" name="TextBox 9"/>
          <p:cNvSpPr txBox="1"/>
          <p:nvPr/>
        </p:nvSpPr>
        <p:spPr>
          <a:xfrm>
            <a:off x="3429000" y="3352800"/>
            <a:ext cx="2027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MICROSOFT WORD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429000" y="3669268"/>
            <a:ext cx="19522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MICROSOFT EXCEL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3429000" y="3962400"/>
            <a:ext cx="20978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MICROSOFT ACCESS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276600" y="4267200"/>
            <a:ext cx="2723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MICROSOFT POWERPOINT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914400" y="4648200"/>
            <a:ext cx="3368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Date Issued:.............................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524000" y="5029200"/>
            <a:ext cx="37465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Given under the seal of the institute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990600" y="6324600"/>
            <a:ext cx="1066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Manager</a:t>
            </a:r>
            <a:endParaRPr lang="en-US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7086600" y="6324600"/>
            <a:ext cx="1149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Chairman</a:t>
            </a:r>
            <a:endParaRPr lang="en-US" b="1" dirty="0"/>
          </a:p>
        </p:txBody>
      </p:sp>
      <p:sp>
        <p:nvSpPr>
          <p:cNvPr id="18" name="32-Point Star 17"/>
          <p:cNvSpPr/>
          <p:nvPr/>
        </p:nvSpPr>
        <p:spPr>
          <a:xfrm>
            <a:off x="3733800" y="5410200"/>
            <a:ext cx="1828800" cy="1447800"/>
          </a:xfrm>
          <a:prstGeom prst="star3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4" name="Straight Connector 23"/>
          <p:cNvCxnSpPr/>
          <p:nvPr/>
        </p:nvCxnSpPr>
        <p:spPr>
          <a:xfrm>
            <a:off x="2438400" y="2590800"/>
            <a:ext cx="3962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1066800" y="4953000"/>
            <a:ext cx="914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838200" y="6400800"/>
            <a:ext cx="152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010400" y="6400800"/>
            <a:ext cx="1295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1143000" y="1371600"/>
            <a:ext cx="76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un 22"/>
          <p:cNvSpPr/>
          <p:nvPr/>
        </p:nvSpPr>
        <p:spPr>
          <a:xfrm>
            <a:off x="0" y="0"/>
            <a:ext cx="9144000" cy="6858000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381000" y="0"/>
            <a:ext cx="8458200" cy="769441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HUMANITY FIRST INSTITUTE</a:t>
            </a:r>
            <a:endParaRPr lang="en-US" sz="4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114800" y="762000"/>
            <a:ext cx="675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THIS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2971800" y="990600"/>
            <a:ext cx="2948884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DIPLOMA</a:t>
            </a:r>
          </a:p>
          <a:p>
            <a:pPr algn="ctr"/>
            <a:endParaRPr lang="en-US" sz="4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57600" y="1688068"/>
            <a:ext cx="18364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IS AWARDED TO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039173" y="1078468"/>
            <a:ext cx="10425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ITD 2015</a:t>
            </a:r>
            <a:endParaRPr lang="en-US" b="1" dirty="0"/>
          </a:p>
        </p:txBody>
      </p:sp>
      <p:sp>
        <p:nvSpPr>
          <p:cNvPr id="8" name="Rectangle 7"/>
          <p:cNvSpPr/>
          <p:nvPr/>
        </p:nvSpPr>
        <p:spPr>
          <a:xfrm>
            <a:off x="2362200" y="1981200"/>
            <a:ext cx="433253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SALIFU K TOURAY</a:t>
            </a:r>
            <a:endParaRPr lang="en-US" sz="40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09800" y="2667000"/>
            <a:ext cx="495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/>
              <a:t>For successfully completing six (6) months intensive training in the following modules</a:t>
            </a:r>
            <a:endParaRPr lang="en-US" sz="2000" b="1" i="1" dirty="0"/>
          </a:p>
        </p:txBody>
      </p:sp>
      <p:sp>
        <p:nvSpPr>
          <p:cNvPr id="10" name="TextBox 9"/>
          <p:cNvSpPr txBox="1"/>
          <p:nvPr/>
        </p:nvSpPr>
        <p:spPr>
          <a:xfrm>
            <a:off x="3429000" y="3352800"/>
            <a:ext cx="2027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MICROSOFT WORD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429000" y="3669268"/>
            <a:ext cx="19522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MICROSOFT EXCEL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3429000" y="3962400"/>
            <a:ext cx="20978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MICROSOFT ACCESS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276600" y="4267200"/>
            <a:ext cx="2723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MICROSOFT POWERPOINT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914400" y="4648200"/>
            <a:ext cx="3368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Date Issued:.............................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524000" y="5029200"/>
            <a:ext cx="37465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Given under the seal of the institute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990600" y="6324600"/>
            <a:ext cx="1066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Manager</a:t>
            </a:r>
            <a:endParaRPr lang="en-US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7086600" y="6324600"/>
            <a:ext cx="1149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Chairman</a:t>
            </a:r>
            <a:endParaRPr lang="en-US" b="1" dirty="0"/>
          </a:p>
        </p:txBody>
      </p:sp>
      <p:sp>
        <p:nvSpPr>
          <p:cNvPr id="18" name="32-Point Star 17"/>
          <p:cNvSpPr/>
          <p:nvPr/>
        </p:nvSpPr>
        <p:spPr>
          <a:xfrm>
            <a:off x="3733800" y="5410200"/>
            <a:ext cx="1828800" cy="1447800"/>
          </a:xfrm>
          <a:prstGeom prst="star3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4" name="Straight Connector 23"/>
          <p:cNvCxnSpPr/>
          <p:nvPr/>
        </p:nvCxnSpPr>
        <p:spPr>
          <a:xfrm>
            <a:off x="2438400" y="2590800"/>
            <a:ext cx="3962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1066800" y="4953000"/>
            <a:ext cx="914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838200" y="6400800"/>
            <a:ext cx="152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010400" y="6400800"/>
            <a:ext cx="1295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1143000" y="1371600"/>
            <a:ext cx="76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612</TotalTime>
  <Words>187</Words>
  <Application>Microsoft Office PowerPoint</Application>
  <PresentationFormat>On-screen Show (4:3)</PresentationFormat>
  <Paragraphs>60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Module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20</cp:revision>
  <dcterms:created xsi:type="dcterms:W3CDTF">2019-02-26T22:29:31Z</dcterms:created>
  <dcterms:modified xsi:type="dcterms:W3CDTF">2019-05-24T07:04:47Z</dcterms:modified>
</cp:coreProperties>
</file>