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2342811"/>
            <a:ext cx="9144000" cy="2172377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2024-08-29T18:08:51Z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054c5b2f52f748cebc76c5d099b1486e</vt:lpwstr>
  </property>
</Properties>
</file>