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60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557766"/>
            <a:ext cx="9144000" cy="5742467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2023-07-13T12:35:56Z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415f9593a5b64c6ead218733cde6fcf2</vt:lpwstr>
  </property>
</Properties>
</file>