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84" r:id="rId1"/>
  </p:sldMasterIdLst>
  <p:notesMasterIdLst>
    <p:notesMasterId r:id="rId2"/>
  </p:notesMasterIdLst>
  <p:sldIdLst>
    <p:sldId id="262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99167" y="0"/>
            <a:ext cx="4745665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2024-06-28T16:23:44Z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9acb4e7013f24b56a4d91cd261774761</vt:lpwstr>
  </property>
</Properties>
</file>