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573202"/>
            <a:ext cx="9144000" cy="5711596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2023-07-11T16:20:07Z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e6d7f300660f4db1a2c7dd006ef8a9d3</vt:lpwstr>
  </property>
</Properties>
</file>