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39442" y="0"/>
            <a:ext cx="4865116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2023-11-28T12:32:00Z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1c0adabf720543d68c25741b68c4d436</vt:lpwstr>
  </property>
</Properties>
</file>