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64557" y="0"/>
            <a:ext cx="4814886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2023-07-13T12:34:16Z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a18140b0017e468b9ec21d5897a29b7a</vt:lpwstr>
  </property>
</Properties>
</file>