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72" r:id="rId1"/>
  </p:sldMasterIdLst>
  <p:notesMasterIdLst>
    <p:notesMasterId r:id="rId2"/>
  </p:notesMasterIdLst>
  <p:sldIdLst>
    <p:sldId id="260" r:id="rId3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tableStyles" Target="tableStyle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3779037" y="0"/>
            <a:ext cx="1585925" cy="685800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TECNO KG7h</dc:creator>
  <dcterms:created xsi:type="dcterms:W3CDTF">2015-05-12T09:30:45Z</dcterms:created>
  <dcterms:modified xsi:type="dcterms:W3CDTF">2023-11-28T12:37:04Z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3ca3420ce3694fe4b8cff9067b80923a</vt:lpwstr>
  </property>
</Properties>
</file>