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779037" y="0"/>
            <a:ext cx="1585925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2023-11-28T12:37:04Z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3ca3420ce3694fe4b8cff9067b80923a</vt:lpwstr>
  </property>
</Properties>
</file>