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207028"/>
            <a:ext cx="9144000" cy="6443944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2023-11-28T12:35:33Z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a9d4e91c160d4ff7a6651e17c5b35466</vt:lpwstr>
  </property>
</Properties>
</file>