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11285" y="0"/>
            <a:ext cx="4521430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2022-08-29T15:44:57Z</dcterms:modified>
</cp:coreProperties>
</file>