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64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44411" y="0"/>
            <a:ext cx="4855177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2024-06-28T16:24:41Z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852770713fdd42738384bfde27fdf822</vt:lpwstr>
  </property>
</Properties>
</file>