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262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570090"/>
            <a:ext cx="9144000" cy="571781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2023-07-11T16:21:14Z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f330ecc6eee14b71841d0b3f003802db</vt:lpwstr>
  </property>
</Properties>
</file>