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32" r:id="rId1"/>
  </p:sldMasterIdLst>
  <p:notesMasterIdLst>
    <p:notesMasterId r:id="rId2"/>
  </p:notesMasterIdLst>
  <p:sldIdLst>
    <p:sldId id="27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59806" y="0"/>
            <a:ext cx="4824387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fefe530cac84471bb8369dae1ba82c0e</vt:lpwstr>
  </property>
</Properties>
</file>