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14347" y="0"/>
            <a:ext cx="5115306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2024-08-29T18:13:03Z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24bd7f3ff26048988567f7b2b746c1b4</vt:lpwstr>
  </property>
</Properties>
</file>