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77133" y="0"/>
            <a:ext cx="4989734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2023-12-15T19:34:53Z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7bc5be34e2d541cdae090b83c6616956</vt:lpwstr>
  </property>
</Properties>
</file>