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27486" y="0"/>
            <a:ext cx="488902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68ce8d4eccba41bbb79f5c840113b918</vt:lpwstr>
  </property>
</Properties>
</file>