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27486" y="0"/>
            <a:ext cx="4889027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TECNO KG7h</dc:creator>
  <dcterms:created xsi:type="dcterms:W3CDTF">2015-05-12T09:30:45Z</dcterms:created>
  <dcterms:modified xsi:type="dcterms:W3CDTF">2023-11-28T12:33:32Z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68ce8d4eccba41bbb79f5c840113b918</vt:lpwstr>
  </property>
</Properties>
</file>