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45841" y="0"/>
            <a:ext cx="4852318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2023-07-11T16:18:06Z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10e8983672c34e7b8f3e3e9fff9fe776</vt:lpwstr>
  </property>
</Properties>
</file>