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60" r:id="rId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03475" y="0"/>
            <a:ext cx="4737049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SNE-LX1</dc:creator>
  <dcterms:created xsi:type="dcterms:W3CDTF">2015-05-12T09:30:45Z</dcterms:created>
  <dcterms:modified xsi:type="dcterms:W3CDTF">2024-07-16T10:14:07Z</dcterms:modified>
</cp:coreProperties>
</file>