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0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80941" y="0"/>
            <a:ext cx="498211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2023-12-15T19:40:41Z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c6654431846b4a12b41408d1af38d869</vt:lpwstr>
  </property>
</Properties>
</file>