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72" r:id="rId1"/>
  </p:sldMasterIdLst>
  <p:notesMasterIdLst>
    <p:notesMasterId r:id="rId2"/>
  </p:notesMasterIdLst>
  <p:sldIdLst>
    <p:sldId id="260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080941" y="0"/>
            <a:ext cx="4982117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2023-12-15T19:40:41Z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c6654431846b4a12b41408d1af38d869</vt:lpwstr>
  </property>
</Properties>
</file>