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768237" y="0"/>
            <a:ext cx="1607526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2024-11-23T15:54:17Z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28dfef5c90c644d2991b6eae38b550bd</vt:lpwstr>
  </property>
</Properties>
</file>