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241380" y="0"/>
            <a:ext cx="4661239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2022-07-22T00:13:12Z</dcterms:modified>
</cp:coreProperties>
</file>