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68962" y="0"/>
            <a:ext cx="480607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2023-07-13T12:32:10Z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e7924b3b1c7348149b72a7aa8a799ea5</vt:lpwstr>
  </property>
</Properties>
</file>