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3754417" y="0"/>
            <a:ext cx="1635166" cy="68580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2023-07-05T19:46:58Z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e5915c6b7cf94faea27269a34ef49cdf</vt:lpwstr>
  </property>
</Properties>
</file>