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11844" y="0"/>
            <a:ext cx="4920311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2022-07-07T12:42:38Z</dcterms:modified>
</cp:coreProperties>
</file>