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82627" y="0"/>
            <a:ext cx="4778746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2023-11-28T12:27:13Z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3d3488d1fd74444cb1bd86484045c6df</vt:lpwstr>
  </property>
</Properties>
</file>