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58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654238" y="0"/>
            <a:ext cx="5835523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KG7h</dc:creator>
  <dcterms:created xsi:type="dcterms:W3CDTF">2015-05-12T09:30:45Z</dcterms:created>
  <dcterms:modified xsi:type="dcterms:W3CDTF">2024-08-29T18:11:28Z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6498e66cdc764caab5eb55a93594825a</vt:lpwstr>
  </property>
</Properties>
</file>