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60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92723" y="0"/>
            <a:ext cx="4758554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2023-07-05T19:35:04Z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b052da18d58b490083e35baee0ea9cd2</vt:lpwstr>
  </property>
</Properties>
</file>