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8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7459" y="0"/>
            <a:ext cx="5149081" cy="685799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SNE-LX1</dc:creator>
  <dcterms:created xsi:type="dcterms:W3CDTF">2015-05-12T09:30:45Z</dcterms:created>
  <dcterms:modified xsi:type="dcterms:W3CDTF">2024-07-16T10:28:12Z</dcterms:modified>
</cp:coreProperties>
</file>