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089048" y="0"/>
            <a:ext cx="4965903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2024-11-23T15:50:43Z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4d8ba4107b6c4297866ad7762eb810e9</vt:lpwstr>
  </property>
</Properties>
</file>