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72" r:id="rId1"/>
  </p:sldMasterIdLst>
  <p:notesMasterIdLst>
    <p:notesMasterId r:id="rId2"/>
  </p:notesMasterIdLst>
  <p:sldIdLst>
    <p:sldId id="260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3942621" y="0"/>
            <a:ext cx="1258757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2022-07-07T12:45:11Z</dcterms:modified>
</cp:coreProperties>
</file>