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60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942621" y="0"/>
            <a:ext cx="125875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2022-07-07T12:45:11Z</dcterms:modified>
</cp:coreProperties>
</file>