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40731" y="0"/>
            <a:ext cx="4862538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2022-11-30T19:14:45Z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97fb8c5dc1c14c64925be9213a58e9f3</vt:lpwstr>
  </property>
</Properties>
</file>